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68" r:id="rId14"/>
    <p:sldId id="269" r:id="rId15"/>
    <p:sldId id="270" r:id="rId16"/>
    <p:sldId id="281" r:id="rId17"/>
    <p:sldId id="273" r:id="rId18"/>
    <p:sldId id="276" r:id="rId19"/>
    <p:sldId id="277" r:id="rId20"/>
    <p:sldId id="278" r:id="rId21"/>
    <p:sldId id="279" r:id="rId22"/>
    <p:sldId id="280" r:id="rId23"/>
    <p:sldId id="267" r:id="rId24"/>
    <p:sldId id="271" r:id="rId25"/>
    <p:sldId id="272" r:id="rId26"/>
    <p:sldId id="27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AE4B44E-D8F8-5946-98B0-9CA00681351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74"/>
            <p14:sldId id="268"/>
            <p14:sldId id="269"/>
            <p14:sldId id="270"/>
            <p14:sldId id="281"/>
            <p14:sldId id="273"/>
            <p14:sldId id="276"/>
            <p14:sldId id="277"/>
            <p14:sldId id="278"/>
            <p14:sldId id="279"/>
            <p14:sldId id="280"/>
            <p14:sldId id="267"/>
          </p14:sldIdLst>
        </p14:section>
        <p14:section name="Untitled Section" id="{103D6788-E8C2-7543-9B2C-358C5A75B0A1}">
          <p14:sldIdLst>
            <p14:sldId id="271"/>
            <p14:sldId id="272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36A25-CBC2-DD4A-A23F-0375ED13E9E6}" type="datetime1">
              <a:rPr lang="en-US" smtClean="0"/>
              <a:t>8/8/13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CF899-7FBC-CD43-8973-8D3C8CABA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40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879D9-10A0-6A40-A3DE-628165A82A72}" type="datetime1">
              <a:rPr lang="en-US" smtClean="0"/>
              <a:t>8/8/13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6AEA6-9528-DC4E-A2A8-AB3B74EB4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34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6AEA6-9528-DC4E-A2A8-AB3B74EB4EF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95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4991AC5-132E-4247-AB28-5AECB30DF28A}" type="datetime1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63DFF53-58F8-4E4A-AF55-F5683A412D3A}" type="datetime1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25F1475-A681-2142-9B7A-2DD96F050969}" type="datetime1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E8F06C81-2A83-ED4F-8C79-5DD454F182D5}" type="datetime1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A7A942E-3772-2D48-AF7B-34803A15B3B9}" type="datetime1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EE4E9B14-53B4-4F4D-8D76-5298A6F175CE}" type="datetime1">
              <a:rPr lang="en-US" smtClean="0"/>
              <a:t>8/8/13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5F2D14B-D839-C84B-B639-B46E4467911B}" type="datetime1">
              <a:rPr lang="en-US" smtClean="0"/>
              <a:t>8/8/13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14F52AB5-D552-2640-98AA-3898BBFF615A}" type="datetime1">
              <a:rPr lang="en-US" smtClean="0"/>
              <a:t>8/8/13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4F25C6D0-D66D-E84A-AE76-DADFF55BB67F}" type="datetime1">
              <a:rPr lang="en-US" smtClean="0"/>
              <a:t>8/8/13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CDB4F6F-DC95-044B-B671-F7E43776D841}" type="datetime1">
              <a:rPr lang="en-US" smtClean="0"/>
              <a:t>8/8/13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9FE9BE2-BEEC-EE44-902A-F3C1C47EDF66}" type="datetime1">
              <a:rPr lang="en-US" smtClean="0"/>
              <a:t>8/8/13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0D06BC13-E87C-524B-9DB7-47B6DC0EFA79}" type="datetime1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Entrepreneurship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Let’s Get Started…</a:t>
            </a:r>
            <a:endParaRPr lang="en-US" i="1" dirty="0"/>
          </a:p>
        </p:txBody>
      </p:sp>
      <p:pic>
        <p:nvPicPr>
          <p:cNvPr id="5" name="Picture 4" descr="rbrb_275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96" y="0"/>
            <a:ext cx="3853381" cy="444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20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RETAILING…</a:t>
            </a:r>
            <a:br>
              <a:rPr lang="en-US" dirty="0" smtClean="0"/>
            </a:br>
            <a:r>
              <a:rPr lang="en-US" sz="3600" dirty="0" smtClean="0"/>
              <a:t>Sell products directly to the people who use or consume them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Auto and home supply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Building materials and supply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Clothing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Florists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Furniture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Gift, novelty, and souvenir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Grocery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Hardware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Jewelry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Retail bakeries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Shoe stores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Sporting goods and, bicycle stores</a:t>
            </a:r>
            <a:endParaRPr lang="en-US" dirty="0"/>
          </a:p>
        </p:txBody>
      </p:sp>
      <p:pic>
        <p:nvPicPr>
          <p:cNvPr id="4" name="Picture 3" descr="fd00267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8" y="732605"/>
            <a:ext cx="981728" cy="180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451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SERVICE…</a:t>
            </a:r>
            <a:br>
              <a:rPr lang="en-US" dirty="0" smtClean="0"/>
            </a:br>
            <a:r>
              <a:rPr lang="en-US" dirty="0" smtClean="0"/>
              <a:t>sell services rather than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57624" y="543949"/>
            <a:ext cx="4658735" cy="606891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Appliance repair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Automotive repair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Babysitting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Bookkeeping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Consulting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Dance instruction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Exterminators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Electrical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Flower decorating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House cleaning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Lawn care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Painting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Plumbing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Translating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Travel agency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Tutoring</a:t>
            </a:r>
            <a:endParaRPr lang="en-US" dirty="0"/>
          </a:p>
        </p:txBody>
      </p:sp>
      <p:pic>
        <p:nvPicPr>
          <p:cNvPr id="5" name="Picture 4" descr="7288453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344" y="4174044"/>
            <a:ext cx="2683956" cy="268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42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BUSINESS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Agricultural – generate fresh produce and other farm products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Mining and extracting – take resources like coal out of the ground so they can be consumed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j01826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2527">
            <a:off x="2805796" y="4774464"/>
            <a:ext cx="2422303" cy="161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026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Entrepreneurs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More than 6.5 million small businesses contribute billions of dollars every year to the United States economy.</a:t>
            </a:r>
            <a:endParaRPr lang="en-US" sz="3600" dirty="0"/>
          </a:p>
        </p:txBody>
      </p:sp>
      <p:pic>
        <p:nvPicPr>
          <p:cNvPr id="4" name="Picture 3" descr="j02160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38" y="1104188"/>
            <a:ext cx="1249302" cy="186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495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Entrepreneurship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Small companies employ more workers than all of the country’s large corporations combined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354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Entrepreneurship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Many large companies began as small companies. 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Small companies can be more creative and take more risks. 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Their experimentation leads to technological success and increased productivity.</a:t>
            </a:r>
            <a:endParaRPr lang="en-US" dirty="0"/>
          </a:p>
        </p:txBody>
      </p:sp>
      <p:pic>
        <p:nvPicPr>
          <p:cNvPr id="4" name="Picture 3" descr="5634751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4" y="226358"/>
            <a:ext cx="1508862" cy="267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283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Entrepreneurs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Can you think of any entrepreneurs that have businesses in the area?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Layser’s</a:t>
            </a:r>
            <a:r>
              <a:rPr lang="en-US" dirty="0" smtClean="0"/>
              <a:t> Flowers</a:t>
            </a:r>
          </a:p>
          <a:p>
            <a:pPr marL="0" indent="0">
              <a:buNone/>
            </a:pPr>
            <a:r>
              <a:rPr lang="en-US" dirty="0" smtClean="0"/>
              <a:t>Main Street Jewelry</a:t>
            </a:r>
          </a:p>
          <a:p>
            <a:pPr marL="0" indent="0">
              <a:buNone/>
            </a:pPr>
            <a:r>
              <a:rPr lang="en-US" dirty="0" smtClean="0"/>
              <a:t>Caruso’s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115482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Entrepreneurship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Entrepreneurs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Employees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Manufacturing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Wholesaling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Retailing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Service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Agricultural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Mining and extracting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2379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Review…</a:t>
            </a:r>
            <a:br>
              <a:rPr lang="en-US" dirty="0" smtClean="0"/>
            </a:br>
            <a:r>
              <a:rPr lang="en-US" dirty="0" smtClean="0"/>
              <a:t>Question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94013" y="490945"/>
            <a:ext cx="4658735" cy="5903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type of entrepreneurial business produces the product it sells?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/>
              <a:t> Retail</a:t>
            </a:r>
          </a:p>
          <a:p>
            <a:pPr marL="514350" indent="-514350">
              <a:buAutoNum type="alphaUcPeriod"/>
            </a:pPr>
            <a:r>
              <a:rPr lang="en-US" dirty="0" smtClean="0"/>
              <a:t>Wholesale</a:t>
            </a:r>
          </a:p>
          <a:p>
            <a:pPr marL="514350" indent="-514350">
              <a:buAutoNum type="alphaUcPeriod"/>
            </a:pPr>
            <a:r>
              <a:rPr lang="en-US" dirty="0" smtClean="0"/>
              <a:t> </a:t>
            </a:r>
            <a:r>
              <a:rPr lang="en-US" dirty="0" smtClean="0"/>
              <a:t>Manufacturing  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/>
              <a:t> Service</a:t>
            </a:r>
          </a:p>
          <a:p>
            <a:pPr marL="514350" indent="-514350">
              <a:buAutoNum type="alphaUcPeriod"/>
            </a:pP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 rot="1031464">
            <a:off x="6306180" y="4770073"/>
            <a:ext cx="472158" cy="39072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990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Which type of entrepreneurial business sells products directly to the people who use or consume them?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UcPeriod"/>
            </a:pPr>
            <a:r>
              <a:rPr lang="en-US" dirty="0"/>
              <a:t> Retail</a:t>
            </a:r>
          </a:p>
          <a:p>
            <a:pPr marL="514350" indent="-514350">
              <a:buAutoNum type="alphaUcPeriod"/>
            </a:pPr>
            <a:r>
              <a:rPr lang="en-US" dirty="0"/>
              <a:t>Wholesale</a:t>
            </a:r>
          </a:p>
          <a:p>
            <a:pPr marL="514350" indent="-514350">
              <a:buAutoNum type="alphaUcPeriod"/>
            </a:pPr>
            <a:r>
              <a:rPr lang="en-US" dirty="0"/>
              <a:t> Manufacturing</a:t>
            </a:r>
          </a:p>
          <a:p>
            <a:pPr marL="514350" indent="-514350">
              <a:buAutoNum type="alphaUcPeriod"/>
            </a:pPr>
            <a:r>
              <a:rPr lang="en-US" dirty="0"/>
              <a:t> Service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 rot="1031464">
            <a:off x="5329301" y="3093220"/>
            <a:ext cx="472158" cy="39072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229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entrepreneur?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671072" y="985000"/>
            <a:ext cx="4658735" cy="3593622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People who own, operate, and take the risk of a business venture</a:t>
            </a:r>
            <a:endParaRPr lang="en-US" dirty="0"/>
          </a:p>
        </p:txBody>
      </p:sp>
      <p:pic>
        <p:nvPicPr>
          <p:cNvPr id="5" name="Picture 4" descr="bu0013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959" y="3406879"/>
            <a:ext cx="1518103" cy="314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651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Which type of entrepreneurial business sells services rather than products?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UcPeriod"/>
            </a:pPr>
            <a:r>
              <a:rPr lang="en-US" dirty="0"/>
              <a:t> Retail</a:t>
            </a:r>
          </a:p>
          <a:p>
            <a:pPr marL="514350" indent="-514350">
              <a:buAutoNum type="alphaUcPeriod"/>
            </a:pPr>
            <a:r>
              <a:rPr lang="en-US" dirty="0"/>
              <a:t>Wholesale</a:t>
            </a:r>
          </a:p>
          <a:p>
            <a:pPr marL="514350" indent="-514350">
              <a:buAutoNum type="alphaUcPeriod"/>
            </a:pPr>
            <a:r>
              <a:rPr lang="en-US" dirty="0"/>
              <a:t> Manufacturing</a:t>
            </a:r>
          </a:p>
          <a:p>
            <a:pPr marL="514350" indent="-514350">
              <a:buAutoNum type="alphaUcPeriod"/>
            </a:pPr>
            <a:r>
              <a:rPr lang="en-US" dirty="0"/>
              <a:t> Service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 rot="1031464">
            <a:off x="5150204" y="5026482"/>
            <a:ext cx="472158" cy="39072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97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Which type of entrepreneurial business sells </a:t>
            </a:r>
            <a:r>
              <a:rPr lang="en-US" dirty="0"/>
              <a:t>products to people other than the final </a:t>
            </a:r>
            <a:r>
              <a:rPr lang="en-US" dirty="0" smtClean="0"/>
              <a:t>consumer?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UcPeriod"/>
            </a:pPr>
            <a:r>
              <a:rPr lang="en-US" dirty="0"/>
              <a:t> Retail</a:t>
            </a:r>
          </a:p>
          <a:p>
            <a:pPr marL="514350" indent="-514350">
              <a:buAutoNum type="alphaUcPeriod"/>
            </a:pPr>
            <a:r>
              <a:rPr lang="en-US" dirty="0"/>
              <a:t>Wholesale</a:t>
            </a:r>
          </a:p>
          <a:p>
            <a:pPr marL="514350" indent="-514350">
              <a:buAutoNum type="alphaUcPeriod"/>
            </a:pPr>
            <a:r>
              <a:rPr lang="en-US" dirty="0"/>
              <a:t> Manufacturing</a:t>
            </a:r>
          </a:p>
          <a:p>
            <a:pPr marL="514350" indent="-514350">
              <a:buAutoNum type="alphaUcPeriod"/>
            </a:pPr>
            <a:r>
              <a:rPr lang="en-US" dirty="0"/>
              <a:t> </a:t>
            </a:r>
            <a:r>
              <a:rPr lang="en-US" dirty="0" smtClean="0"/>
              <a:t>Service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 rot="1031464">
            <a:off x="5739634" y="4070027"/>
            <a:ext cx="472158" cy="39072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245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List two other types of entrepreneurial business ventures…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28424" y="4835195"/>
            <a:ext cx="447736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Agricultural </a:t>
            </a:r>
          </a:p>
          <a:p>
            <a:endParaRPr lang="en-US" sz="2400" dirty="0"/>
          </a:p>
          <a:p>
            <a:r>
              <a:rPr lang="en-US" sz="2400" dirty="0" smtClean="0"/>
              <a:t>Mining and Extracting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96871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Entrepreneurs who changed US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781653" y="1365707"/>
            <a:ext cx="2815429" cy="48398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Henry Ford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Eli Whitney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Milton Hershey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Walt Disney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Ben Franklin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Howard Hughes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Steve Jobs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Bill Gates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130375" y="650266"/>
            <a:ext cx="3480517" cy="483717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 startAt="9"/>
            </a:pPr>
            <a:r>
              <a:rPr lang="en-US" dirty="0" smtClean="0"/>
              <a:t>Donald Trump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 Debbi Fields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Estee Lauder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Coco Chanel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 Oprah Winfrey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 Ben &amp; Jerry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 Mary Kay Ash</a:t>
            </a:r>
          </a:p>
          <a:p>
            <a:pPr marL="514350" indent="-514350">
              <a:buAutoNum type="arabicPeriod" startAt="9"/>
            </a:pPr>
            <a:r>
              <a:rPr lang="en-US" dirty="0"/>
              <a:t> </a:t>
            </a:r>
            <a:r>
              <a:rPr lang="en-US" dirty="0" smtClean="0"/>
              <a:t>Clarence Birdseye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4636"/>
      </p:ext>
    </p:extLst>
  </p:cSld>
  <p:clrMapOvr>
    <a:masterClrMapping/>
  </p:clrMapOvr>
  <p:transition xmlns:p14="http://schemas.microsoft.com/office/powerpoint/2010/main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140200" y="5410200"/>
            <a:ext cx="5003800" cy="1298575"/>
          </a:xfrm>
        </p:spPr>
        <p:txBody>
          <a:bodyPr/>
          <a:lstStyle/>
          <a:p>
            <a:r>
              <a:rPr lang="en-US" dirty="0" smtClean="0"/>
              <a:t>Project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3254" y="747987"/>
            <a:ext cx="7463069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a PowerPoint describing an entrepreneur who has made an impact on American society.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Choose the entrepreneur and receive teacher approval</a:t>
            </a:r>
          </a:p>
          <a:p>
            <a:pPr marL="342900" indent="-342900">
              <a:buAutoNum type="arabicPeriod"/>
            </a:pPr>
            <a:r>
              <a:rPr lang="en-US" dirty="0" smtClean="0"/>
              <a:t>Research the entrepreneur and create a works cited using MLA (Please use noodle tools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   The </a:t>
            </a:r>
            <a:r>
              <a:rPr lang="en-US" dirty="0" err="1" smtClean="0"/>
              <a:t>dropbox</a:t>
            </a:r>
            <a:r>
              <a:rPr lang="en-US" dirty="0" smtClean="0"/>
              <a:t> </a:t>
            </a:r>
            <a:r>
              <a:rPr lang="en-US" dirty="0"/>
              <a:t>is </a:t>
            </a:r>
            <a:r>
              <a:rPr lang="en-US" dirty="0" smtClean="0"/>
              <a:t>titled</a:t>
            </a:r>
          </a:p>
          <a:p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/>
              <a:t>HS </a:t>
            </a:r>
            <a:r>
              <a:rPr lang="en-US" dirty="0" err="1"/>
              <a:t>Hartman_Entrepreneurship_Famous</a:t>
            </a:r>
            <a:r>
              <a:rPr lang="en-US" dirty="0"/>
              <a:t> Entrepreneur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Information to include in PowerPoint: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Brief childhood background (if you can find it)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Schooling or training received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Characteristics that made the individual a successful entrepreneur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Unique idea or business 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Failures along the way to success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Reason why the entrepreneur was successful</a:t>
            </a:r>
          </a:p>
          <a:p>
            <a:pPr marL="342900" indent="-342900">
              <a:buAutoNum type="arabicPeriod"/>
            </a:pPr>
            <a:r>
              <a:rPr lang="en-US" dirty="0" smtClean="0"/>
              <a:t>Please include at least two pictures of the entrepreneur (These must be </a:t>
            </a:r>
            <a:r>
              <a:rPr lang="en-US" dirty="0" err="1" smtClean="0"/>
              <a:t>endnoted</a:t>
            </a:r>
            <a:r>
              <a:rPr lang="en-US" dirty="0" smtClean="0"/>
              <a:t> and sites recorded in the works cited.)</a:t>
            </a:r>
          </a:p>
          <a:p>
            <a:pPr marL="342900" indent="-342900">
              <a:buAutoNum type="arabicPeriod"/>
            </a:pPr>
            <a:r>
              <a:rPr lang="en-US" dirty="0" smtClean="0"/>
              <a:t>Prepare a brief speech to present to the class.  Make it interesting.</a:t>
            </a:r>
          </a:p>
        </p:txBody>
      </p:sp>
    </p:spTree>
    <p:extLst>
      <p:ext uri="{BB962C8B-B14F-4D97-AF65-F5344CB8AC3E}">
        <p14:creationId xmlns:p14="http://schemas.microsoft.com/office/powerpoint/2010/main" val="3738291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6686" y="400087"/>
            <a:ext cx="8454666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GRADING – 100 POINTS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INFORMATION - 5 POINTS EACH (30 POINTS)</a:t>
            </a:r>
          </a:p>
          <a:p>
            <a:pPr marL="800100" lvl="1" indent="-342900">
              <a:buAutoNum type="arabicPeriod"/>
            </a:pPr>
            <a:endParaRPr lang="en-US" dirty="0"/>
          </a:p>
          <a:p>
            <a:pPr marL="800100" lvl="1" indent="-342900">
              <a:buAutoNum type="arabicPeriod"/>
            </a:pPr>
            <a:r>
              <a:rPr lang="en-US" dirty="0" smtClean="0"/>
              <a:t>Brief </a:t>
            </a:r>
            <a:r>
              <a:rPr lang="en-US" dirty="0"/>
              <a:t>childhood background (if you can find it)</a:t>
            </a:r>
          </a:p>
          <a:p>
            <a:pPr marL="800100" lvl="1" indent="-342900">
              <a:buAutoNum type="arabicPeriod"/>
            </a:pPr>
            <a:r>
              <a:rPr lang="en-US" dirty="0"/>
              <a:t>Schooling or training received</a:t>
            </a:r>
          </a:p>
          <a:p>
            <a:pPr marL="800100" lvl="1" indent="-342900">
              <a:buAutoNum type="arabicPeriod"/>
            </a:pPr>
            <a:r>
              <a:rPr lang="en-US" dirty="0"/>
              <a:t>Characteristics that made the individual a successful entrepreneur</a:t>
            </a:r>
          </a:p>
          <a:p>
            <a:pPr marL="800100" lvl="1" indent="-342900">
              <a:buAutoNum type="arabicPeriod"/>
            </a:pPr>
            <a:r>
              <a:rPr lang="en-US" dirty="0"/>
              <a:t>Unique idea or business </a:t>
            </a:r>
          </a:p>
          <a:p>
            <a:pPr marL="800100" lvl="1" indent="-342900">
              <a:buAutoNum type="arabicPeriod"/>
            </a:pPr>
            <a:r>
              <a:rPr lang="en-US" dirty="0"/>
              <a:t>Failures along the way to success</a:t>
            </a:r>
          </a:p>
          <a:p>
            <a:pPr marL="800100" lvl="1" indent="-342900">
              <a:buAutoNum type="arabicPeriod"/>
            </a:pPr>
            <a:r>
              <a:rPr lang="en-US" dirty="0"/>
              <a:t>Reason why the entrepreneur was </a:t>
            </a:r>
            <a:r>
              <a:rPr lang="en-US" dirty="0" smtClean="0"/>
              <a:t>successful</a:t>
            </a:r>
          </a:p>
          <a:p>
            <a:pPr marL="800100" lvl="1" indent="-342900">
              <a:buAutoNum type="arabicPeriod"/>
            </a:pPr>
            <a:endParaRPr lang="en-US" dirty="0"/>
          </a:p>
          <a:p>
            <a:pPr lvl="1"/>
            <a:r>
              <a:rPr lang="en-US" dirty="0" smtClean="0"/>
              <a:t>CITATIONS – (20 POINTS) - </a:t>
            </a:r>
            <a:r>
              <a:rPr lang="en-US" i="1" dirty="0" smtClean="0"/>
              <a:t>MUST HAVE AT LEAST 4 SOURCES</a:t>
            </a:r>
            <a:endParaRPr lang="en-US" i="1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Proper endnotes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Correct citations in works cited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lvl="1"/>
            <a:r>
              <a:rPr lang="en-US" dirty="0" smtClean="0"/>
              <a:t>PRESENTATION – (50 POINTS) – </a:t>
            </a:r>
            <a:r>
              <a:rPr lang="en-US" i="1" dirty="0" smtClean="0"/>
              <a:t>1 POINT OFF FOR EVERY SPELLING ERROR</a:t>
            </a:r>
          </a:p>
          <a:p>
            <a:pPr lvl="1"/>
            <a:endParaRPr lang="en-US" dirty="0"/>
          </a:p>
          <a:p>
            <a:pPr marL="800100" lvl="1" indent="-342900">
              <a:buAutoNum type="arabicPeriod"/>
            </a:pPr>
            <a:r>
              <a:rPr lang="en-US" dirty="0" smtClean="0"/>
              <a:t>Two pictures are used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Abbreviated information on slides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Preparation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Presentation technique (eye contact, posture, speech)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989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Prepare a Good Speech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Practice…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Eye Contact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Enunciation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Understandable Pace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Posture/Body Language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Enthusiasm/Inflection/Energy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Know Your Subject Matter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 descr="j02895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123" y="244140"/>
            <a:ext cx="1772765" cy="265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977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640945" y="981033"/>
            <a:ext cx="4658735" cy="3826419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The process of running a business of one’s own.</a:t>
            </a:r>
            <a:endParaRPr lang="en-US" dirty="0"/>
          </a:p>
        </p:txBody>
      </p:sp>
      <p:pic>
        <p:nvPicPr>
          <p:cNvPr id="5" name="Picture 4" descr="AA03923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620" y="3671006"/>
            <a:ext cx="2942942" cy="276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609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difference between an employee and an entrepreneur?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824056" y="561801"/>
            <a:ext cx="4658735" cy="2411446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Entrepreneurs assume risk.</a:t>
            </a:r>
            <a:endParaRPr lang="en-US" dirty="0"/>
          </a:p>
        </p:txBody>
      </p:sp>
      <p:pic>
        <p:nvPicPr>
          <p:cNvPr id="4" name="Picture 3" descr="7332958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78" y="2061615"/>
            <a:ext cx="1830571" cy="449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274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817671" y="1004300"/>
            <a:ext cx="4658735" cy="2460779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People who work for someone else.</a:t>
            </a:r>
            <a:endParaRPr lang="en-US" dirty="0"/>
          </a:p>
        </p:txBody>
      </p:sp>
      <p:pic>
        <p:nvPicPr>
          <p:cNvPr id="7" name="Picture 6" descr="j01828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725" y="3021319"/>
            <a:ext cx="242011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045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People Become Entrepreneurs?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pursue a personal dream.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be your own boss.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do something you enjoy.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be creative.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Freedom to set your own schedule.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Controlling your own destiny.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Being recognized in the community.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Possibility of making more money.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rbsb2_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1098">
            <a:off x="7593663" y="4102590"/>
            <a:ext cx="1121822" cy="26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267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Types of Entrepreneurial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Manufacturing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Wholesaling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Retailing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Service</a:t>
            </a:r>
            <a:endParaRPr lang="en-US" dirty="0"/>
          </a:p>
        </p:txBody>
      </p:sp>
      <p:pic>
        <p:nvPicPr>
          <p:cNvPr id="6" name="Picture 5" descr="md00061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780" y="2981525"/>
            <a:ext cx="2049440" cy="4926354"/>
          </a:xfrm>
          <a:prstGeom prst="rect">
            <a:avLst/>
          </a:prstGeom>
        </p:spPr>
      </p:pic>
      <p:pic>
        <p:nvPicPr>
          <p:cNvPr id="7" name="Picture 6" descr="bu00372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22" y="279025"/>
            <a:ext cx="978441" cy="312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312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MANUFACTURING…</a:t>
            </a:r>
            <a:r>
              <a:rPr lang="en-US" sz="3600" dirty="0" smtClean="0"/>
              <a:t>produce the products they sell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Apparel and other textile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Chemicals and related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Electronics and other electrical equipment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Fabricated metal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Food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Industrial machinery and equipment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Printing and publishing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Rubber and miscellaneous plastic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Stone, clay, and glass products</a:t>
            </a:r>
            <a:endParaRPr lang="en-US" dirty="0"/>
          </a:p>
        </p:txBody>
      </p:sp>
      <p:pic>
        <p:nvPicPr>
          <p:cNvPr id="4" name="Picture 3" descr="j0289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4945">
            <a:off x="162814" y="1104188"/>
            <a:ext cx="1457860" cy="959758"/>
          </a:xfrm>
          <a:prstGeom prst="rect">
            <a:avLst/>
          </a:prstGeom>
        </p:spPr>
      </p:pic>
      <p:pic>
        <p:nvPicPr>
          <p:cNvPr id="5" name="Picture 4" descr="j018263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5000">
            <a:off x="2133728" y="5517486"/>
            <a:ext cx="1535156" cy="103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8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WHOLESALING…</a:t>
            </a:r>
            <a:br>
              <a:rPr lang="en-US" dirty="0" smtClean="0"/>
            </a:br>
            <a:r>
              <a:rPr lang="en-US" sz="3600" dirty="0" smtClean="0"/>
              <a:t>sell products to people other than the final consumer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Apparel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Electrical goods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Groceries and related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Hardware, plumbing, heating equipment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Lumber, construction materials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Machinery, equipment, supplies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Motor vehicles, automotive equipment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Paper, paper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Petroleum, petroleum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2333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11065</TotalTime>
  <Words>728</Words>
  <Application>Microsoft Macintosh PowerPoint</Application>
  <PresentationFormat>On-screen Show (4:3)</PresentationFormat>
  <Paragraphs>199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Kilter</vt:lpstr>
      <vt:lpstr>Entrepreneurship</vt:lpstr>
      <vt:lpstr>What is an entrepreneur?</vt:lpstr>
      <vt:lpstr>Entrepreneurship</vt:lpstr>
      <vt:lpstr>What is the difference between an employee and an entrepreneur?</vt:lpstr>
      <vt:lpstr>Employees</vt:lpstr>
      <vt:lpstr>Why Do People Become Entrepreneurs?</vt:lpstr>
      <vt:lpstr>Types of Entrepreneurial Businesses</vt:lpstr>
      <vt:lpstr>MANUFACTURING…produce the products they sell</vt:lpstr>
      <vt:lpstr>WHOLESALING… sell products to people other than the final consumer</vt:lpstr>
      <vt:lpstr>RETAILING… Sell products directly to the people who use or consume them</vt:lpstr>
      <vt:lpstr>SERVICE… sell services rather than products</vt:lpstr>
      <vt:lpstr>OTHER BUSINESS AREAS</vt:lpstr>
      <vt:lpstr>Entrepreneurs Today</vt:lpstr>
      <vt:lpstr>Importance of Entrepreneurship </vt:lpstr>
      <vt:lpstr>Importance of Entrepreneurship</vt:lpstr>
      <vt:lpstr>Local Entrepreneurs</vt:lpstr>
      <vt:lpstr>REVIEW OF VOCABULARY</vt:lpstr>
      <vt:lpstr>Let’s Review… Question #1</vt:lpstr>
      <vt:lpstr>Question #2</vt:lpstr>
      <vt:lpstr>Question #3</vt:lpstr>
      <vt:lpstr>Question #4</vt:lpstr>
      <vt:lpstr>Question #5</vt:lpstr>
      <vt:lpstr>Entrepreneurs who changed US History</vt:lpstr>
      <vt:lpstr>Project </vt:lpstr>
      <vt:lpstr>PowerPoint Presentation</vt:lpstr>
      <vt:lpstr>How to Prepare a Good Speech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Entrepreneurship</dc:title>
  <dc:creator>ELCO</dc:creator>
  <cp:lastModifiedBy>ELCO</cp:lastModifiedBy>
  <cp:revision>24</cp:revision>
  <cp:lastPrinted>2012-08-20T15:09:17Z</cp:lastPrinted>
  <dcterms:created xsi:type="dcterms:W3CDTF">2012-07-12T20:17:18Z</dcterms:created>
  <dcterms:modified xsi:type="dcterms:W3CDTF">2013-08-08T23:01:09Z</dcterms:modified>
</cp:coreProperties>
</file>